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sldIdLst>
    <p:sldId id="256" r:id="rId2"/>
    <p:sldId id="264" r:id="rId3"/>
    <p:sldId id="262" r:id="rId4"/>
    <p:sldId id="257" r:id="rId5"/>
    <p:sldId id="258" r:id="rId6"/>
    <p:sldId id="259" r:id="rId7"/>
    <p:sldId id="263" r:id="rId8"/>
    <p:sldId id="260" r:id="rId9"/>
    <p:sldId id="261" r:id="rId10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197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C538-AD4E-2DD1-1BDD-BD631304D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13EE1-DD13-1570-4C1A-B16AA397F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1051-4362-94B1-C0C1-3531C46C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733A-3CB5-1B1F-EB61-3285EAA8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C0F57-542C-F803-C7B1-403C97CA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A16-A18C-DFF6-1943-9B14584E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7A56-F11A-4B36-838F-B7DCEB92E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DC162-78B9-DBD1-3B7C-5484B5FD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FDAF-6F14-AA4F-8B4C-6D690C54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9C48E-E6B5-7AF2-8551-A60EE86D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4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8C4767-A616-DC05-F942-EECE9999E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38C65-1A89-2D4C-45EF-5FF010AE0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C7A7B-2CB7-FBA2-DC5D-D1F024EF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3D971-F54D-E39A-731E-FF6F1E9D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DBA2-2660-6114-D4EC-925CFA65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2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BD23-6FCA-323C-D42A-578DC739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C410-F9EA-8B36-AAF0-5793A3CAF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0C289-6561-3DFA-09F4-A57101F9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FA126-A8F5-0F9C-AA03-C5874D91E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BBAD7-E51A-81BA-315C-BD30A2A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3AC6-E240-D708-AA99-57ED66FB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4233E-D4D7-3931-1070-528D128E0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7A8E-E199-9653-E7DE-47ABF83E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5BA1-6232-888E-EC7D-1C508C38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09AA-B7A0-C959-D915-9E150830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2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9BE0-B701-356F-1865-6C2647A1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36B3-1873-1E1C-20FC-C90FAC374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368E5-AD06-F5DF-E81C-868C2582B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857B5-D4DB-E42C-8D60-B9EC4EC2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1B01B-1A34-AEBF-CBC9-45A6FB08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501BB-FE51-9D0A-CDB3-C6766606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CDD0-B95D-CC7F-740F-17812334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FD3EA-1E43-AF09-9051-F683F759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16D8A-5D4C-4252-57E5-A635E6235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CFD09-46C7-1186-C91E-43DE10C12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71BD2-4ECD-20AD-A1C4-116E958E8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B0B26-CEBB-51DC-1375-7728D2EB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B5EC2-C205-FE99-7B8C-9809CE55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112F8-B299-8C51-89B3-41C26672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D5DB-4C20-FB11-9410-6E377ADD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6445F-516F-415B-20D0-F7BF26CD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B4A8-A36D-0B3C-4BC3-E28DBD57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CE96-A291-DBB4-7B4A-9473FAE2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CB648-06FC-18D5-4657-7840D1FF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58452-8DD0-B874-7650-74D71D5C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E29B-D8F4-478C-B18D-6182E7BB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8B35-5DB1-665E-12D0-A6D45216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5E66-1B39-3D61-C25D-E1A652097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4C04A-75FB-94F7-C100-21575F14B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DC5B7-EBC8-1B17-733F-993BBA8A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A9B21-94E6-A85F-D57D-6796AE3D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D2510-3C04-62B5-A00C-F01833D9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8780-B57F-1B11-6A65-DA06B6E5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F4C4B-9A66-B831-8990-F350DF6C8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2892A-44A6-B221-7A0C-3350FBAF7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12E2F-8F24-66B0-E53F-EABC5C48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7F1FF-6418-23FE-A4B7-EBA7A146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9391A-0319-5F6F-B1E7-73927F71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2D0F6-7487-225D-C12D-2717BD7D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0F7DD-09CF-14DA-3840-6177F642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C29A-D5C0-A8E2-00A4-F2C70B25C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4C66-DD9F-9577-B51E-4EF455B1E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6A40-F330-47F6-263F-781AC2771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3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DB1CC4F-382A-31F1-B3AF-327CB2AC1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417D-19E4-048E-4664-B44E49A57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PT" sz="2500"/>
              <a:t>C</a:t>
            </a:r>
            <a:r>
              <a:rPr lang="en-GB" sz="2500"/>
              <a:t>o</a:t>
            </a:r>
            <a:r>
              <a:rPr lang="en-PT" sz="2500"/>
              <a:t>ntrolo Radiador(Temperaturas Programáveis)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901D-D825-DB2F-6424-C632C1E59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GB"/>
              <a:t>T</a:t>
            </a:r>
            <a:r>
              <a:rPr lang="en-PT"/>
              <a:t>rabalho realizado por:</a:t>
            </a:r>
          </a:p>
          <a:p>
            <a:pPr algn="l"/>
            <a:r>
              <a:rPr lang="en-PT"/>
              <a:t>Henrique Ferreira,</a:t>
            </a:r>
          </a:p>
          <a:p>
            <a:pPr algn="l"/>
            <a:r>
              <a:rPr lang="en-PT"/>
              <a:t>David Pelicano</a:t>
            </a:r>
          </a:p>
        </p:txBody>
      </p:sp>
    </p:spTree>
    <p:extLst>
      <p:ext uri="{BB962C8B-B14F-4D97-AF65-F5344CB8AC3E}">
        <p14:creationId xmlns:p14="http://schemas.microsoft.com/office/powerpoint/2010/main" val="412866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0FA3-7CE4-5143-EDC4-6751B36C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/>
              <a:t>Modos de cada hora</a:t>
            </a:r>
            <a:endParaRPr lang="en-PT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D0D3B3-CC70-EA52-70D4-2A6899EE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64" y="3988377"/>
            <a:ext cx="11745471" cy="1874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2FBEC-6D8A-4338-7353-ADCE2A99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3342"/>
            <a:ext cx="5295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0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D5BFB-68CF-1613-81EC-465B289B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Manual do utilizador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BAFC16-0EFC-BE85-A136-B56CC3C1B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801" y="338714"/>
            <a:ext cx="5222581" cy="61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6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2C814-A2CC-6E87-1879-463ABAED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Pulse Generator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921249-ECF3-8863-4B65-9E1B91A32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677313"/>
            <a:ext cx="11327549" cy="30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3DB85-98F0-8E8D-AED5-98EEBC268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Clock24</a:t>
            </a:r>
          </a:p>
        </p:txBody>
      </p:sp>
      <p:pic>
        <p:nvPicPr>
          <p:cNvPr id="5" name="Content Placeholder 8" descr="A picture containing diagram, text, screenshot, line&#10;&#10;Description automatically generated">
            <a:extLst>
              <a:ext uri="{FF2B5EF4-FFF2-40B4-BE49-F238E27FC236}">
                <a16:creationId xmlns:a16="http://schemas.microsoft.com/office/drawing/2014/main" id="{8ED96BFB-C990-639C-FAA8-96CCF45CA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997660"/>
            <a:ext cx="11327549" cy="4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0BACC-59FE-6FEA-A9D2-61F33FE9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PT" sz="4000">
                <a:solidFill>
                  <a:srgbClr val="FFFFFF"/>
                </a:solidFill>
              </a:rPr>
              <a:t>Máquina de estados do Relógio</a:t>
            </a:r>
          </a:p>
        </p:txBody>
      </p:sp>
      <p:pic>
        <p:nvPicPr>
          <p:cNvPr id="5" name="Content Placeholder 4" descr="A picture containing circle, font, text, design&#10;&#10;Description automatically generated">
            <a:extLst>
              <a:ext uri="{FF2B5EF4-FFF2-40B4-BE49-F238E27FC236}">
                <a16:creationId xmlns:a16="http://schemas.microsoft.com/office/drawing/2014/main" id="{3BB5981E-D5EC-67C4-2EF2-3150721B2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864" y="3053202"/>
            <a:ext cx="6102212" cy="32521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B09EF0-50C3-57BF-606B-E2B20A71DFE7}"/>
              </a:ext>
            </a:extLst>
          </p:cNvPr>
          <p:cNvSpPr txBox="1"/>
          <p:nvPr/>
        </p:nvSpPr>
        <p:spPr>
          <a:xfrm>
            <a:off x="3778587" y="2615979"/>
            <a:ext cx="1243596" cy="60760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PT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Modo Normal</a:t>
            </a:r>
            <a:endParaRPr lang="en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93104-7AA7-5402-4D4D-1F8505B96259}"/>
              </a:ext>
            </a:extLst>
          </p:cNvPr>
          <p:cNvSpPr txBox="1"/>
          <p:nvPr/>
        </p:nvSpPr>
        <p:spPr>
          <a:xfrm>
            <a:off x="5486173" y="2615979"/>
            <a:ext cx="124359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PT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Alterar horas</a:t>
            </a:r>
            <a:endParaRPr lang="en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2B6AD-60FE-A0C6-8114-0504F0F219DA}"/>
              </a:ext>
            </a:extLst>
          </p:cNvPr>
          <p:cNvSpPr txBox="1"/>
          <p:nvPr/>
        </p:nvSpPr>
        <p:spPr>
          <a:xfrm>
            <a:off x="6977404" y="2615979"/>
            <a:ext cx="144709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PT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Alterar minutos</a:t>
            </a:r>
            <a:endParaRPr lang="en-PT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C692B6B-27FA-7373-B43A-64F824319C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6301" y="2960152"/>
            <a:ext cx="678808" cy="398428"/>
          </a:xfrm>
          <a:prstGeom prst="bentConnector3">
            <a:avLst>
              <a:gd name="adj1" fmla="val 36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EE0D254-81C1-0F43-F50C-3DEAF6F1D2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14462" y="2953070"/>
            <a:ext cx="678808" cy="398428"/>
          </a:xfrm>
          <a:prstGeom prst="bentConnector3">
            <a:avLst>
              <a:gd name="adj1" fmla="val 3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529AF4-E9AA-3CC1-5345-D6D20BF92C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12326" y="2953070"/>
            <a:ext cx="678808" cy="398428"/>
          </a:xfrm>
          <a:prstGeom prst="bentConnector3">
            <a:avLst>
              <a:gd name="adj1" fmla="val 3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94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0388-035C-0264-7D4F-699689B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Fases do controlo da temperatura</a:t>
            </a:r>
            <a:br>
              <a:rPr lang="en-PT" dirty="0"/>
            </a:b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571E-900C-DDC3-B9FB-9979F49E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1- alterar modo da temperatura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2- ler modo dependendo das horas do relógio através da ROM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3- subindo e descendo temperatura em função do radiador On ou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F0218-612D-58A3-DEF9-7CAED79D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482" y="1305935"/>
            <a:ext cx="4432074" cy="1574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CDD54-22D9-9709-3218-0C1E1CDC58C8}"/>
              </a:ext>
            </a:extLst>
          </p:cNvPr>
          <p:cNvSpPr txBox="1"/>
          <p:nvPr/>
        </p:nvSpPr>
        <p:spPr>
          <a:xfrm>
            <a:off x="6604798" y="1274365"/>
            <a:ext cx="99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/>
              <a:t>Normal</a:t>
            </a:r>
            <a:endParaRPr lang="en-P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EAB1F-5749-D744-3211-E0C25AE3F5EF}"/>
              </a:ext>
            </a:extLst>
          </p:cNvPr>
          <p:cNvSpPr txBox="1"/>
          <p:nvPr/>
        </p:nvSpPr>
        <p:spPr>
          <a:xfrm>
            <a:off x="7581195" y="1274365"/>
            <a:ext cx="99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/>
              <a:t>Conforto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15E44-DDB4-5BFE-93CF-E91BD1120510}"/>
              </a:ext>
            </a:extLst>
          </p:cNvPr>
          <p:cNvSpPr txBox="1"/>
          <p:nvPr/>
        </p:nvSpPr>
        <p:spPr>
          <a:xfrm>
            <a:off x="8580437" y="1274365"/>
            <a:ext cx="99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/>
              <a:t>Economia</a:t>
            </a:r>
            <a:endParaRPr lang="en-PT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A40E5-8143-91B5-AE02-4874B01342D1}"/>
              </a:ext>
            </a:extLst>
          </p:cNvPr>
          <p:cNvSpPr txBox="1"/>
          <p:nvPr/>
        </p:nvSpPr>
        <p:spPr>
          <a:xfrm>
            <a:off x="9490773" y="1274366"/>
            <a:ext cx="1125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/>
              <a:t>Congelamento</a:t>
            </a:r>
            <a:endParaRPr lang="en-PT" sz="1200" dirty="0"/>
          </a:p>
        </p:txBody>
      </p:sp>
    </p:spTree>
    <p:extLst>
      <p:ext uri="{BB962C8B-B14F-4D97-AF65-F5344CB8AC3E}">
        <p14:creationId xmlns:p14="http://schemas.microsoft.com/office/powerpoint/2010/main" val="163534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189A1-25DC-F02B-B592-CBD1FEC1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 dirty="0"/>
          </a:p>
        </p:txBody>
      </p:sp>
      <p:pic>
        <p:nvPicPr>
          <p:cNvPr id="9" name="Content Placeholder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AEDA91A-39CD-DF57-2E8D-4F4EFF61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0027"/>
            <a:ext cx="10040813" cy="4057945"/>
          </a:xfrm>
        </p:spPr>
      </p:pic>
    </p:spTree>
    <p:extLst>
      <p:ext uri="{BB962C8B-B14F-4D97-AF65-F5344CB8AC3E}">
        <p14:creationId xmlns:p14="http://schemas.microsoft.com/office/powerpoint/2010/main" val="364195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8C56-033F-FC45-2AEF-189CE04C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 dirty="0"/>
          </a:p>
        </p:txBody>
      </p:sp>
      <p:pic>
        <p:nvPicPr>
          <p:cNvPr id="4" name="Content Placeholder 3" descr="A picture containing diagram, line, plot, plan&#10;&#10;Description automatically generated">
            <a:extLst>
              <a:ext uri="{FF2B5EF4-FFF2-40B4-BE49-F238E27FC236}">
                <a16:creationId xmlns:a16="http://schemas.microsoft.com/office/drawing/2014/main" id="{BB95BC86-8143-5C67-4D99-5C2D42C26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019" y="2887807"/>
            <a:ext cx="10515600" cy="2201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B0594-1B49-C472-D16D-4C2FC8DE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307" y="1690688"/>
            <a:ext cx="3530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77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Controlo Radiador(Temperaturas Programáveis)</vt:lpstr>
      <vt:lpstr>Modos de cada hora</vt:lpstr>
      <vt:lpstr>Manual do utilizador</vt:lpstr>
      <vt:lpstr>Pulse Generator</vt:lpstr>
      <vt:lpstr>Clock24</vt:lpstr>
      <vt:lpstr>Máquina de estados do Relógio</vt:lpstr>
      <vt:lpstr>Fases do controlo da temperatura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Controlo Radiador(Temperaturas Programáveis)</dc:title>
  <dc:creator>Henrique Ferreira</dc:creator>
  <cp:lastModifiedBy>Henrique Ferreira</cp:lastModifiedBy>
  <cp:revision>2</cp:revision>
  <dcterms:created xsi:type="dcterms:W3CDTF">2023-05-31T11:23:28Z</dcterms:created>
  <dcterms:modified xsi:type="dcterms:W3CDTF">2023-05-31T20:39:49Z</dcterms:modified>
</cp:coreProperties>
</file>